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1650AC-BB05-C14B-9087-A2CD0D83E66A}" v="2" dt="2026-04-09T20:48:49.1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8:49.146" v="15"/>
      <pc:docMkLst>
        <pc:docMk/>
      </pc:docMkLst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2:50.151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2:50.151" v="11"/>
          <ac:picMkLst>
            <pc:docMk/>
            <pc:sldMk cId="2433374918" sldId="257"/>
            <ac:picMk id="2" creationId="{99E95528-6555-9515-794D-F14E8359F9F2}"/>
          </ac:picMkLst>
        </pc:picChg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8:49.146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8:49.146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32:55.564" v="12" actId="680"/>
        <pc:sldMkLst>
          <pc:docMk/>
          <pc:sldMk cId="1824792381" sldId="263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3:00.486" v="13" actId="680"/>
        <pc:sldMkLst>
          <pc:docMk/>
          <pc:sldMk cId="3693109578" sldId="264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33:05.999" v="14" actId="680"/>
        <pc:sldMkLst>
          <pc:docMk/>
          <pc:sldMk cId="3297512662" sldId="265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2:46.935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2:27.992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2:27.992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2:08.073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2:27.992" v="9" actId="14100"/>
            <ac:picMkLst>
              <pc:docMk/>
              <pc:sldMasterMk cId="3838146109" sldId="2147483648"/>
              <pc:sldLayoutMk cId="53344019" sldId="2147483696"/>
              <ac:picMk id="4" creationId="{2A96780F-56F0-2387-0661-B31B62E39479}"/>
            </ac:picMkLst>
          </pc:picChg>
          <pc:picChg chg="del">
            <ac:chgData name="Hanne Liv Gryting" userId="d55e2bfa-772b-47b3-a105-54a9f5c6fbde" providerId="ADAL" clId="{F047557D-4E65-51B3-8759-A83AB81584A5}" dt="2026-04-09T20:32:06.416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2:09.713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2:11.357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32:12.604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2A96780F-56F0-2387-0661-B31B62E394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7342F789-5DF5-D237-D3EA-F4A968EC2C9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1FACC0E7-30A2-8CB5-092C-7AC34D1128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6B685E91-0F85-0036-A03D-8EFB4C13C7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F71A73C4-77DB-2C96-F54B-02E425AF94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171A01D0-9E05-11C7-283D-ED3950465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00C39016-CFFE-C9F5-6C8A-FD4908F69C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673E5159-9AA5-26B2-00F6-2F4A8668C6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7B8AE4F0-D2AC-0095-1B21-0B8E63342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626BC112-C554-C9D8-67F1-80F79D5955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F78A2A45-7A3A-776D-641E-4A0CD64E7C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51AD845E-4BED-D452-1606-77D34CEABE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3406B598-ADEC-6A66-51F3-39A92AFE88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D6C74FBC-7E8B-54C5-AA0B-578107B678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14074123-FAA4-5114-3D40-9205B5985A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F3E320E8-A572-CBBB-3756-9F0B81C8BE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072CCFCF-CC99-0CD8-8470-22A9E5DE6C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99205A79-E6AF-7DDD-8CA9-78B3203A69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F147ED5A-D2CE-B009-ADB1-011643039DE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511E3B71-33EC-1315-1526-63AEA3EFF5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86F307B1-95FB-5800-073C-7D6866E3E6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2DC8A194-34BA-6F19-B7B6-5AA64C54A04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8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5D19026-C339-A757-CF35-65BF3D5082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9460F2CD-1775-F0F9-4021-BF7D0502D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0D757852-6A8D-4834-D3C7-0EF46467FC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2D79606F-4DBF-9AAB-DA87-0B31043B38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6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59990D-FF69-F010-D8C6-E800D4C70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3FD5547-5C22-17D3-B8E5-E394531063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4792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59E8885-FD5E-2682-038C-54980456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A00BFCA-7E5E-F754-80F8-BE72B3310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CD7F4641-0CA5-B5D5-C1CD-4398E3C2ECB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3109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43574B9-FB07-CF9F-C917-9F4F1537D1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49A499E-B728-F6C6-A4D5-2CED26B2B3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97512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E95528-6555-9515-794D-F14E8359F9F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813929-4236-4385-9859-A05F212F28C7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30a71399-637f-4a89-8bae-72aa2dedfa27"/>
    <ds:schemaRef ds:uri="7f71b5f3-c6b4-4442-86ee-8130fab3113a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17DDE07-489F-4DAA-BA5C-16655BD5C2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59B956-F2B8-4168-929D-017D7D315B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34</cp:revision>
  <dcterms:created xsi:type="dcterms:W3CDTF">2025-09-10T11:13:11Z</dcterms:created>
  <dcterms:modified xsi:type="dcterms:W3CDTF">2026-04-09T20:48:50Z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